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015" y="2813685"/>
            <a:ext cx="435737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" y="1528445"/>
            <a:ext cx="11451590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3358515"/>
            <a:ext cx="87344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19860"/>
            <a:ext cx="11601450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5085" y="2268855"/>
            <a:ext cx="32670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18280" y="5149850"/>
            <a:ext cx="23317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61795"/>
            <a:ext cx="1157287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74865" y="2544445"/>
            <a:ext cx="22847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24075"/>
            <a:ext cx="1159192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55435" y="1996440"/>
            <a:ext cx="28702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30435" y="2979420"/>
            <a:ext cx="1584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76070"/>
            <a:ext cx="1152525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81345" y="4500880"/>
            <a:ext cx="23317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20495"/>
            <a:ext cx="1163955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8750" y="433006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25575"/>
            <a:ext cx="11610975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29040" y="1296035"/>
            <a:ext cx="25768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3405" y="2326005"/>
            <a:ext cx="25768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8830" y="3365500"/>
            <a:ext cx="18586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" y="1494155"/>
            <a:ext cx="11356340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" y="3589655"/>
            <a:ext cx="58483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559560"/>
            <a:ext cx="982980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80515"/>
            <a:ext cx="11544300" cy="1666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4030345"/>
            <a:ext cx="11620500" cy="148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60370" y="3914140"/>
            <a:ext cx="21615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847850"/>
            <a:ext cx="11591925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7790" y="3430905"/>
            <a:ext cx="16802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21935" y="3430905"/>
            <a:ext cx="16802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18945"/>
            <a:ext cx="1162050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8100" y="3640455"/>
            <a:ext cx="16224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68465" y="3659505"/>
            <a:ext cx="16224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" y="1280160"/>
            <a:ext cx="11620500" cy="1304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128010"/>
            <a:ext cx="11582400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83295" y="296926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51065" y="4999355"/>
            <a:ext cx="17926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935" y="1818640"/>
            <a:ext cx="11096625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3665220"/>
            <a:ext cx="4171950" cy="76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160" y="3665220"/>
            <a:ext cx="14814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95120"/>
            <a:ext cx="1161097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84690" y="1550035"/>
            <a:ext cx="17456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02575" y="2551430"/>
            <a:ext cx="24822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6135" y="3543300"/>
            <a:ext cx="16986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2026-01-08T08:49:06Z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